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73" r:id="rId5"/>
    <p:sldId id="277" r:id="rId6"/>
    <p:sldId id="274" r:id="rId7"/>
    <p:sldId id="276" r:id="rId8"/>
    <p:sldId id="259" r:id="rId9"/>
    <p:sldId id="278" r:id="rId10"/>
    <p:sldId id="260" r:id="rId11"/>
    <p:sldId id="261" r:id="rId12"/>
    <p:sldId id="262" r:id="rId13"/>
    <p:sldId id="264" r:id="rId14"/>
    <p:sldId id="268" r:id="rId15"/>
    <p:sldId id="269" r:id="rId16"/>
    <p:sldId id="266" r:id="rId17"/>
    <p:sldId id="265" r:id="rId18"/>
    <p:sldId id="279" r:id="rId19"/>
    <p:sldId id="270" r:id="rId20"/>
    <p:sldId id="263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lturologia.ru/files/u16613/alle-alfonce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e.ru/hudozhniki-i-art-proekty/istorii-znamenityh-kartin-433105/433105-5189755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Хороші</a:t>
            </a:r>
            <a:r>
              <a:rPr lang="ru-RU" dirty="0" smtClean="0"/>
              <a:t> художники </a:t>
            </a:r>
            <a:r>
              <a:rPr lang="ru-RU" dirty="0" err="1" smtClean="0"/>
              <a:t>копіюють</a:t>
            </a:r>
            <a:r>
              <a:rPr lang="ru-RU" dirty="0" smtClean="0"/>
              <a:t>, </a:t>
            </a:r>
            <a:r>
              <a:rPr lang="ru-RU" dirty="0" err="1" smtClean="0"/>
              <a:t>великі</a:t>
            </a:r>
            <a:r>
              <a:rPr lang="ru-RU" dirty="0" smtClean="0"/>
              <a:t> - </a:t>
            </a:r>
            <a:r>
              <a:rPr lang="ru-RU" dirty="0" err="1" smtClean="0"/>
              <a:t>крадуть</a:t>
            </a:r>
            <a:endParaRPr lang="ru-RU" dirty="0"/>
          </a:p>
        </p:txBody>
      </p:sp>
      <p:pic>
        <p:nvPicPr>
          <p:cNvPr id="5" name="Рисунок 4" descr="Код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 знаменитих картин з прихованими кода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" y="-4"/>
            <a:ext cx="9258300" cy="69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0" y="4725144"/>
            <a:ext cx="4139952" cy="18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Караваджо 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«Ужин в </a:t>
            </a:r>
            <a:r>
              <a:rPr lang="ru-RU" sz="2800" dirty="0" err="1" smtClean="0">
                <a:solidFill>
                  <a:schemeClr val="tx2"/>
                </a:solidFill>
              </a:rPr>
              <a:t>Эмаусе</a:t>
            </a:r>
            <a:r>
              <a:rPr lang="ru-RU" sz="2800" dirty="0" smtClean="0">
                <a:solidFill>
                  <a:schemeClr val="tx2"/>
                </a:solidFill>
              </a:rPr>
              <a:t>»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5.googleusercontent.com/-IBWzuLrbYWo/UlpzT9oEUII/AAAAAAAACl4/0QmJnVf1kg8/w700-h470-no/sXcx48Kzw6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2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,кино\разные картины\Ван Гог с отрезаным ух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275" y="0"/>
            <a:ext cx="5038725" cy="6237313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4572000" y="4797152"/>
            <a:ext cx="4139952" cy="21602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Винсент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ван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Гог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Автопортреты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4.googleusercontent.com/-NE8fKJdNEdY/UlpzOPT4d2I/AAAAAAAACkQ/HXdcQAkXNFk/w700-h470-no/AKmToAoOx2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" y="-9"/>
            <a:ext cx="1026795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h6.googleusercontent.com/-o3J8-1Wvcng/UlpzPFHciVI/AAAAAAAACkg/yjWTTG5O3-M/w700-h470-no/DnBwugVSVu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lh6.googleusercontent.com/-H_v7L7lX8xw/UlpzS7XNCjI/AAAAAAAACl8/684wWnqSY-M/w700-h470-no/j_fyDXdYh1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,кино\Презентация\ришгр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Битва негров в глубокой пещере тёмной ночью (1897). Альфонс Алле.">
            <a:hlinkClick r:id="rId3" tgtFrame="&quot;_blank&quot;" tooltip="&quot;Битва негров в глубокой пещере тёмной ночью (1897). Альфонс Алле.&quot;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0"/>
            <a:ext cx="533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нтересные факты о «Черном квадрате» Малевич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077.radikal.ru/1206/f2/3816512d884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3057"/>
            <a:ext cx="6264696" cy="33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0" y="2132856"/>
            <a:ext cx="4139952" cy="17281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Каземир</a:t>
            </a:r>
            <a:r>
              <a:rPr lang="ru-RU" sz="2400" dirty="0" smtClean="0"/>
              <a:t> Малевич  </a:t>
            </a:r>
          </a:p>
          <a:p>
            <a:pPr algn="ctr"/>
            <a:r>
              <a:rPr lang="ru-RU" sz="2400" dirty="0" smtClean="0"/>
              <a:t> «Черный квадрат»</a:t>
            </a:r>
            <a:endParaRPr lang="ru-RU" sz="2400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572000" y="4149080"/>
            <a:ext cx="4139952" cy="29523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Альфонс Алле </a:t>
            </a:r>
          </a:p>
          <a:p>
            <a:pPr algn="ctr"/>
            <a:r>
              <a:rPr lang="ru-RU" sz="2400" dirty="0" smtClean="0"/>
              <a:t>« Битва негров в темной пещере ночью»</a:t>
            </a:r>
            <a:r>
              <a:rPr lang="en-US" sz="2400" dirty="0" smtClean="0"/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Уборка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урожая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помидоров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на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берегу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Красного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моря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апоплексическими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кардиналами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,кино\Презентация\ришгр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Рисунок 19" descr="http://ribalych.ru/wp-content/uploads/2011/12/foto_obrabotka_00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2075"/>
            <a:ext cx="9144000" cy="5295925"/>
          </a:xfrm>
          <a:prstGeom prst="rect">
            <a:avLst/>
          </a:prstGeom>
          <a:noFill/>
        </p:spPr>
      </p:pic>
      <p:sp>
        <p:nvSpPr>
          <p:cNvPr id="8" name="Горизонтальный свиток 7"/>
          <p:cNvSpPr/>
          <p:nvPr/>
        </p:nvSpPr>
        <p:spPr>
          <a:xfrm>
            <a:off x="0" y="0"/>
            <a:ext cx="8892480" cy="17281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Виктор Васнецов  «Ковёр самолёт»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,кино\Презентация\ришгр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ibalych.ru/wp-content/uploads/2011/12/foto_obrabotka_009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15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5615608" y="5201816"/>
            <a:ext cx="3528392" cy="16561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Илья Репин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,кино\разные картины\Мегеерен  Ужин в Эмаус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868144" y="4566915"/>
            <a:ext cx="3123456" cy="22910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ru-RU" b="1" i="1" dirty="0" smtClean="0"/>
              <a:t>«Христос в </a:t>
            </a:r>
            <a:r>
              <a:rPr lang="ru-RU" b="1" i="1" dirty="0" err="1" smtClean="0"/>
              <a:t>Эммаусе</a:t>
            </a:r>
            <a:r>
              <a:rPr lang="ru-RU" b="1" i="1" dirty="0" smtClean="0"/>
              <a:t>» – одна из самых удачных подделок </a:t>
            </a:r>
            <a:r>
              <a:rPr lang="ru-RU" b="1" i="1" dirty="0" err="1" smtClean="0"/>
              <a:t>Меегерена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ibalych.ru/wp-content/uploads/2011/12/foto_obrabotka_004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" y="-3"/>
            <a:ext cx="9201150" cy="691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 знаменитих картин з прихованими кодам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5004048" y="1772816"/>
            <a:ext cx="4139952" cy="29523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Леонардо да Винчи   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Мона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Лиза»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3.googleusercontent.com/-J8gfD1xsnXo/UlpzLp8PJyI/AAAAAAAACjc/IZkiIiDooyw/w700-h470-no/-ApDyg5PzV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,кино\Презентация\ришгрип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24528" cy="6858000"/>
          </a:xfrm>
          <a:prstGeom prst="rect">
            <a:avLst/>
          </a:prstGeom>
          <a:noFill/>
        </p:spPr>
      </p:pic>
      <p:pic>
        <p:nvPicPr>
          <p:cNvPr id="4" name="Рисунок 3" descr="http://files.adme.ru/files/news/part_43/433105/5189755-R3L8T8D-600-guernica.jp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9401"/>
            <a:ext cx="9396536" cy="478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403648" y="-171400"/>
            <a:ext cx="6480720" cy="25202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Пабло Пикассо  «</a:t>
            </a:r>
            <a:r>
              <a:rPr lang="ru-RU" sz="5400" dirty="0" err="1" smtClean="0"/>
              <a:t>Герника</a:t>
            </a:r>
            <a:r>
              <a:rPr lang="ru-RU" sz="5400" dirty="0" smtClean="0"/>
              <a:t>»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 знаменитих картин з прихованими кода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00788" cy="751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652120" y="2492897"/>
            <a:ext cx="3491880" cy="28803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dirty="0" smtClean="0"/>
              <a:t>Леонардо да Винчи  </a:t>
            </a:r>
          </a:p>
          <a:p>
            <a:pPr algn="ctr"/>
            <a:r>
              <a:rPr lang="ru-RU" sz="2000" dirty="0" smtClean="0"/>
              <a:t>«Тайная вечеря»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tunnel.ru/userfiles/ck/images/2672/3_1_1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" y="2564894"/>
            <a:ext cx="9151430" cy="36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2267744" y="0"/>
            <a:ext cx="4139952" cy="29523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660066"/>
                </a:solidFill>
              </a:rPr>
              <a:t>Леонардо да Винчи</a:t>
            </a:r>
          </a:p>
          <a:p>
            <a:pPr algn="ctr"/>
            <a:r>
              <a:rPr lang="ru-RU" sz="3200" dirty="0" smtClean="0">
                <a:solidFill>
                  <a:srgbClr val="660066"/>
                </a:solidFill>
              </a:rPr>
              <a:t>Музыка в картине</a:t>
            </a:r>
            <a:endParaRPr lang="ru-RU" sz="32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tunnel.ru/userfiles/ck/images/2672/8_9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" y="0"/>
            <a:ext cx="7199186" cy="697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5004048" y="4193704"/>
            <a:ext cx="4139952" cy="26642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Доменико</a:t>
            </a:r>
            <a:r>
              <a:rPr lang="ru-RU" dirty="0" smtClean="0"/>
              <a:t> </a:t>
            </a:r>
            <a:r>
              <a:rPr lang="ru-RU" dirty="0" err="1" smtClean="0"/>
              <a:t>Гирландайо</a:t>
            </a:r>
            <a:r>
              <a:rPr lang="ru-RU" dirty="0" smtClean="0"/>
              <a:t> </a:t>
            </a:r>
            <a:r>
              <a:rPr lang="ru-RU" sz="2800" dirty="0" smtClean="0"/>
              <a:t>«Мадонна со святым Джованни»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tunnel.ru/userfiles/ck/images/2672/8_1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7543800" cy="688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5004048" y="4193704"/>
            <a:ext cx="4139952" cy="26642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Доменико</a:t>
            </a:r>
            <a:r>
              <a:rPr lang="ru-RU" dirty="0" smtClean="0"/>
              <a:t> </a:t>
            </a:r>
            <a:r>
              <a:rPr lang="ru-RU" dirty="0" err="1" smtClean="0"/>
              <a:t>Гирландайо</a:t>
            </a:r>
            <a:r>
              <a:rPr lang="ru-RU" dirty="0" smtClean="0"/>
              <a:t> </a:t>
            </a:r>
          </a:p>
          <a:p>
            <a:pPr algn="ctr"/>
            <a:r>
              <a:rPr lang="ru-RU" sz="2800" dirty="0" smtClean="0"/>
              <a:t>Наблюдение за НЛО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 знаменитих картин з прихованими кода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5580112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220072" y="1554162"/>
            <a:ext cx="4104456" cy="45259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Микнланджело</a:t>
            </a:r>
            <a:r>
              <a:rPr lang="ru-RU" sz="2800" dirty="0" smtClean="0"/>
              <a:t> </a:t>
            </a:r>
            <a:r>
              <a:rPr lang="ru-RU" dirty="0" smtClean="0"/>
              <a:t>«Сотворение Адама»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анатомия в картинах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 знаменитих картин з прихованими кода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0" y="-315416"/>
            <a:ext cx="4139952" cy="29523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Питер Брейгель старший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«Фламандские пословицы»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112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tunnel.ru/userfiles/ck/images/2672/10_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464</TotalTime>
  <Words>119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КОМПашка</dc:creator>
  <cp:lastModifiedBy>Компашка</cp:lastModifiedBy>
  <cp:revision>44</cp:revision>
  <dcterms:created xsi:type="dcterms:W3CDTF">2014-04-06T13:46:55Z</dcterms:created>
  <dcterms:modified xsi:type="dcterms:W3CDTF">2014-11-17T14:58:44Z</dcterms:modified>
</cp:coreProperties>
</file>